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dirty="0"/>
              <a:t>Встраиваемые системы – микроконтроллеры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5105400"/>
            <a:ext cx="5076056" cy="1752600"/>
          </a:xfrm>
        </p:spPr>
        <p:txBody>
          <a:bodyPr/>
          <a:lstStyle/>
          <a:p>
            <a:r>
              <a:rPr lang="ru-RU" dirty="0" smtClean="0"/>
              <a:t>Гриценко Игорь Сергеевич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7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Микроконтроллер – введение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Users\bkop\Downloads\скачанные файлы (2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4012"/>
            <a:ext cx="5422870" cy="404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предмета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Изучить принципы работы и построения встраиваемых систем на базе микроконтроллеров</a:t>
            </a:r>
          </a:p>
          <a:p>
            <a:r>
              <a:rPr lang="ru-RU" dirty="0" smtClean="0"/>
              <a:t>Микроконтроллер и как использовать его возможности наиболее оптимально.</a:t>
            </a:r>
          </a:p>
          <a:p>
            <a:r>
              <a:rPr lang="ru-RU" dirty="0" smtClean="0"/>
              <a:t>Основные блоки устройств микроконтроллеров</a:t>
            </a:r>
          </a:p>
          <a:p>
            <a:r>
              <a:rPr lang="ru-RU" dirty="0" smtClean="0"/>
              <a:t>Как подключать устройства (датчики приводы сигнальные системы и </a:t>
            </a:r>
            <a:r>
              <a:rPr lang="ru-RU" dirty="0" err="1" smtClean="0"/>
              <a:t>тп</a:t>
            </a:r>
            <a:r>
              <a:rPr lang="ru-RU" dirty="0" smtClean="0"/>
              <a:t>) Схемотехническая алгоритмическая и программная части.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9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проходят занятия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Лекционная часть </a:t>
            </a:r>
          </a:p>
          <a:p>
            <a:r>
              <a:rPr lang="ru-RU" dirty="0" smtClean="0"/>
              <a:t>Лабораторная- практическая часть </a:t>
            </a:r>
          </a:p>
          <a:p>
            <a:r>
              <a:rPr lang="ru-RU" dirty="0" smtClean="0"/>
              <a:t>Эмулятор 123</a:t>
            </a:r>
            <a:r>
              <a:rPr lang="en-US" dirty="0" smtClean="0"/>
              <a:t>d circuit</a:t>
            </a:r>
          </a:p>
          <a:p>
            <a:r>
              <a:rPr lang="ru-RU" dirty="0" smtClean="0"/>
              <a:t>Как происходит оценка успеваемости</a:t>
            </a:r>
            <a:endParaRPr lang="ru-RU" dirty="0"/>
          </a:p>
        </p:txBody>
      </p:sp>
      <p:pic>
        <p:nvPicPr>
          <p:cNvPr id="2050" name="Picture 2" descr="C:\Users\bkop\Downloads\скачанные файлы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080" y="4581128"/>
            <a:ext cx="41433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6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даст этот курс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Робототехника и </a:t>
            </a:r>
            <a:r>
              <a:rPr lang="ru-RU" dirty="0" err="1" smtClean="0"/>
              <a:t>мехатронные</a:t>
            </a:r>
            <a:r>
              <a:rPr lang="ru-RU" dirty="0" smtClean="0"/>
              <a:t> системы </a:t>
            </a:r>
          </a:p>
          <a:p>
            <a:r>
              <a:rPr lang="ru-RU" dirty="0" smtClean="0"/>
              <a:t>Примеры </a:t>
            </a:r>
            <a:r>
              <a:rPr lang="ru-RU" dirty="0" err="1" smtClean="0"/>
              <a:t>мехатронных</a:t>
            </a:r>
            <a:r>
              <a:rPr lang="ru-RU" dirty="0" smtClean="0"/>
              <a:t> систем и модулей</a:t>
            </a:r>
          </a:p>
          <a:p>
            <a:r>
              <a:rPr lang="ru-RU" dirty="0" smtClean="0"/>
              <a:t>Что представляет из себя </a:t>
            </a:r>
            <a:r>
              <a:rPr lang="ru-RU" dirty="0" err="1" smtClean="0"/>
              <a:t>мехатронный</a:t>
            </a:r>
            <a:r>
              <a:rPr lang="ru-RU" dirty="0" smtClean="0"/>
              <a:t> модуль и чем отличается от электромеханического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bkop\Downloads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33056"/>
            <a:ext cx="3735339" cy="256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49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даст этот курс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Почему специалисту в области робототехники необходимо иметь представление о встраиваемых системах.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Users\bkop\Downloads\скачанные файлы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22960"/>
            <a:ext cx="5080223" cy="285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0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Встраиваемые системы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Встраиваемые системы - что это где применяется какие имеют преимущества и недостатки</a:t>
            </a:r>
            <a:endParaRPr lang="ru-RU" dirty="0"/>
          </a:p>
        </p:txBody>
      </p:sp>
      <p:pic>
        <p:nvPicPr>
          <p:cNvPr id="5122" name="Picture 2" descr="C:\Users\bkop\Downloads\скачанные файлы (2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5616624" cy="324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9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Микроконтроллеры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Микроконтроллеры – история появления и что это такое. </a:t>
            </a:r>
          </a:p>
          <a:p>
            <a:r>
              <a:rPr lang="ru-RU" dirty="0" smtClean="0"/>
              <a:t>Какие бывают дополнительные устройства </a:t>
            </a:r>
          </a:p>
          <a:p>
            <a:r>
              <a:rPr lang="ru-RU" dirty="0" smtClean="0"/>
              <a:t>Почему широко распространены</a:t>
            </a:r>
          </a:p>
          <a:p>
            <a:r>
              <a:rPr lang="ru-RU" dirty="0" smtClean="0"/>
              <a:t>К чему можно подключить </a:t>
            </a:r>
          </a:p>
          <a:p>
            <a:r>
              <a:rPr lang="ru-RU" dirty="0" smtClean="0"/>
              <a:t>Где применяются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C:\Users\bkop\Downloads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42271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3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чем преимущество удобство </a:t>
            </a:r>
          </a:p>
          <a:p>
            <a:pPr lvl="1"/>
            <a:r>
              <a:rPr lang="ru-RU" dirty="0" smtClean="0"/>
              <a:t>с точки зрения удобства подключения устройств </a:t>
            </a:r>
          </a:p>
          <a:p>
            <a:pPr lvl="1"/>
            <a:r>
              <a:rPr lang="ru-RU" dirty="0" smtClean="0"/>
              <a:t>С точки зрения программирования и отладки </a:t>
            </a:r>
          </a:p>
          <a:p>
            <a:pPr lvl="1"/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 descr="C:\Users\bkop\Downloads\скачанные файлы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412704"/>
            <a:ext cx="3810209" cy="184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bkop\Downloads\скачанные файлы (2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bkop\Downloads\images (1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16632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28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167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Встраиваемые системы – микроконтроллеры</vt:lpstr>
      <vt:lpstr>Лекция 1</vt:lpstr>
      <vt:lpstr>Цели и задачи предмета </vt:lpstr>
      <vt:lpstr>Как проходят занятия </vt:lpstr>
      <vt:lpstr>Что даст этот курс</vt:lpstr>
      <vt:lpstr>Что даст этот курс</vt:lpstr>
      <vt:lpstr>Встраиваемые системы</vt:lpstr>
      <vt:lpstr>Микроконтроллеры</vt:lpstr>
      <vt:lpstr>Arduino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Встраиваемые системы – микроконтроллеры</dc:title>
  <dc:creator>bkop</dc:creator>
  <cp:lastModifiedBy>bkop</cp:lastModifiedBy>
  <cp:revision>7</cp:revision>
  <dcterms:created xsi:type="dcterms:W3CDTF">2016-01-18T05:35:05Z</dcterms:created>
  <dcterms:modified xsi:type="dcterms:W3CDTF">2016-01-18T06:58:50Z</dcterms:modified>
</cp:coreProperties>
</file>